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90" r:id="rId5"/>
    <p:sldId id="258" r:id="rId6"/>
    <p:sldId id="259" r:id="rId7"/>
    <p:sldId id="260" r:id="rId8"/>
    <p:sldId id="286" r:id="rId9"/>
    <p:sldId id="261" r:id="rId10"/>
    <p:sldId id="262" r:id="rId11"/>
    <p:sldId id="263" r:id="rId12"/>
    <p:sldId id="277" r:id="rId13"/>
    <p:sldId id="278" r:id="rId14"/>
    <p:sldId id="264" r:id="rId15"/>
    <p:sldId id="265" r:id="rId16"/>
    <p:sldId id="266" r:id="rId17"/>
    <p:sldId id="287" r:id="rId18"/>
    <p:sldId id="267" r:id="rId19"/>
    <p:sldId id="279" r:id="rId20"/>
    <p:sldId id="281" r:id="rId21"/>
    <p:sldId id="280" r:id="rId22"/>
    <p:sldId id="268" r:id="rId23"/>
    <p:sldId id="289" r:id="rId24"/>
    <p:sldId id="269" r:id="rId25"/>
    <p:sldId id="270" r:id="rId26"/>
    <p:sldId id="271" r:id="rId27"/>
    <p:sldId id="272" r:id="rId28"/>
    <p:sldId id="273" r:id="rId29"/>
    <p:sldId id="285" r:id="rId30"/>
    <p:sldId id="291" r:id="rId31"/>
    <p:sldId id="274" r:id="rId32"/>
    <p:sldId id="275" r:id="rId33"/>
    <p:sldId id="276" r:id="rId34"/>
    <p:sldId id="283" r:id="rId35"/>
    <p:sldId id="284" r:id="rId36"/>
    <p:sldId id="288" r:id="rId3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26/11/2013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75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26/11/2013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559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26/11/2013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693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26/11/2013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224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26/11/2013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337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26/11/2013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318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26/11/2013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337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26/11/2013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400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26/11/2013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947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26/11/2013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00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26/11/2013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723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99E1-574B-452C-A473-C387DCCED42C}" type="datetimeFigureOut">
              <a:rPr lang="pt-PT" smtClean="0"/>
              <a:t>26/11/2013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018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Change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Rafael Marques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043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90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20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Population</a:t>
            </a:r>
            <a:r>
              <a:rPr lang="pt-PT" dirty="0" smtClean="0"/>
              <a:t> </a:t>
            </a:r>
            <a:r>
              <a:rPr lang="pt-PT" dirty="0" err="1" smtClean="0"/>
              <a:t>Growth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3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6672"/>
            <a:ext cx="842493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55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Malthus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96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63181"/>
            <a:ext cx="80752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74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57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Demographic</a:t>
            </a:r>
            <a:r>
              <a:rPr lang="pt-PT" dirty="0" smtClean="0"/>
              <a:t> </a:t>
            </a:r>
            <a:r>
              <a:rPr lang="pt-PT" dirty="0" err="1" smtClean="0"/>
              <a:t>Transition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7524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9208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818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Demographic</a:t>
            </a:r>
            <a:r>
              <a:rPr lang="pt-PT" dirty="0" smtClean="0"/>
              <a:t> </a:t>
            </a:r>
            <a:r>
              <a:rPr lang="pt-PT" dirty="0" err="1" smtClean="0"/>
              <a:t>Theories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776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12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Population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06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70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179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53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352929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85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482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Urbanization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511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Cities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Suburbs</a:t>
            </a:r>
            <a:endParaRPr lang="pt-PT" dirty="0" smtClean="0"/>
          </a:p>
          <a:p>
            <a:r>
              <a:rPr lang="pt-PT" dirty="0" err="1" smtClean="0"/>
              <a:t>Metropolis</a:t>
            </a:r>
            <a:endParaRPr lang="pt-PT" dirty="0" smtClean="0"/>
          </a:p>
          <a:p>
            <a:r>
              <a:rPr lang="pt-PT" dirty="0" err="1" smtClean="0"/>
              <a:t>Gentrification</a:t>
            </a:r>
            <a:endParaRPr lang="pt-PT" dirty="0" smtClean="0"/>
          </a:p>
          <a:p>
            <a:r>
              <a:rPr lang="pt-PT" dirty="0" err="1" smtClean="0"/>
              <a:t>Security</a:t>
            </a:r>
            <a:endParaRPr lang="pt-PT" dirty="0" smtClean="0"/>
          </a:p>
          <a:p>
            <a:r>
              <a:rPr lang="pt-PT" dirty="0" smtClean="0"/>
              <a:t>Central </a:t>
            </a:r>
            <a:r>
              <a:rPr lang="pt-PT" dirty="0" err="1" smtClean="0"/>
              <a:t>City</a:t>
            </a:r>
            <a:r>
              <a:rPr lang="pt-PT" dirty="0" smtClean="0"/>
              <a:t> paradoxes</a:t>
            </a:r>
          </a:p>
          <a:p>
            <a:r>
              <a:rPr lang="pt-PT" dirty="0" err="1" smtClean="0"/>
              <a:t>Poverty</a:t>
            </a:r>
            <a:r>
              <a:rPr lang="pt-PT" dirty="0" smtClean="0"/>
              <a:t> </a:t>
            </a:r>
            <a:r>
              <a:rPr lang="pt-PT" dirty="0" err="1" smtClean="0"/>
              <a:t>Issues</a:t>
            </a:r>
            <a:endParaRPr lang="pt-PT" dirty="0" smtClean="0"/>
          </a:p>
          <a:p>
            <a:r>
              <a:rPr lang="pt-PT" dirty="0" err="1" smtClean="0"/>
              <a:t>Gated</a:t>
            </a:r>
            <a:r>
              <a:rPr lang="pt-PT" dirty="0" smtClean="0"/>
              <a:t> </a:t>
            </a:r>
            <a:r>
              <a:rPr lang="pt-PT" dirty="0" err="1" smtClean="0"/>
              <a:t>Communities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64064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841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002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25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527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629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646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861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936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World</a:t>
            </a:r>
            <a:r>
              <a:rPr lang="pt-PT" dirty="0" smtClean="0"/>
              <a:t> Capture </a:t>
            </a:r>
            <a:r>
              <a:rPr lang="pt-PT" dirty="0" err="1" smtClean="0"/>
              <a:t>Fisheries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856895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935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28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23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80648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20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Demography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err="1" smtClean="0"/>
              <a:t>Natality</a:t>
            </a:r>
            <a:r>
              <a:rPr lang="pt-PT" dirty="0" smtClean="0"/>
              <a:t>, </a:t>
            </a:r>
            <a:r>
              <a:rPr lang="pt-PT" dirty="0" err="1" smtClean="0"/>
              <a:t>Fecundity</a:t>
            </a:r>
            <a:r>
              <a:rPr lang="pt-PT" dirty="0" smtClean="0"/>
              <a:t>, </a:t>
            </a:r>
            <a:r>
              <a:rPr lang="pt-PT" dirty="0" err="1" smtClean="0"/>
              <a:t>Fertility</a:t>
            </a:r>
            <a:r>
              <a:rPr lang="pt-PT" dirty="0" smtClean="0"/>
              <a:t>, </a:t>
            </a:r>
            <a:r>
              <a:rPr lang="pt-PT" dirty="0" err="1" smtClean="0"/>
              <a:t>Mortality</a:t>
            </a:r>
            <a:r>
              <a:rPr lang="pt-PT" dirty="0" smtClean="0"/>
              <a:t>, </a:t>
            </a:r>
            <a:r>
              <a:rPr lang="pt-PT" dirty="0" err="1" smtClean="0"/>
              <a:t>Morbidity</a:t>
            </a:r>
            <a:r>
              <a:rPr lang="pt-PT" dirty="0" smtClean="0"/>
              <a:t>, </a:t>
            </a:r>
            <a:r>
              <a:rPr lang="pt-PT" dirty="0" err="1" smtClean="0"/>
              <a:t>Life</a:t>
            </a:r>
            <a:r>
              <a:rPr lang="pt-PT" dirty="0" smtClean="0"/>
              <a:t> </a:t>
            </a:r>
            <a:r>
              <a:rPr lang="pt-PT" dirty="0" err="1" smtClean="0"/>
              <a:t>Span</a:t>
            </a:r>
            <a:r>
              <a:rPr lang="pt-PT" dirty="0" smtClean="0"/>
              <a:t>, </a:t>
            </a:r>
            <a:r>
              <a:rPr lang="pt-PT" dirty="0" err="1" smtClean="0"/>
              <a:t>Life</a:t>
            </a:r>
            <a:r>
              <a:rPr lang="pt-PT" dirty="0" smtClean="0"/>
              <a:t> </a:t>
            </a:r>
            <a:r>
              <a:rPr lang="pt-PT" dirty="0" err="1" smtClean="0"/>
              <a:t>Expectancy</a:t>
            </a:r>
            <a:r>
              <a:rPr lang="pt-PT" dirty="0" smtClean="0"/>
              <a:t>, </a:t>
            </a:r>
            <a:r>
              <a:rPr lang="pt-PT" dirty="0" err="1" smtClean="0"/>
              <a:t>Sex</a:t>
            </a:r>
            <a:r>
              <a:rPr lang="pt-PT" dirty="0" smtClean="0"/>
              <a:t> Ratio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38" y="3212976"/>
            <a:ext cx="669674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99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51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2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 </a:t>
            </a:r>
            <a:r>
              <a:rPr lang="pt-PT" dirty="0" err="1" smtClean="0"/>
              <a:t>Pyramids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08912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24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Migrations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Patterns</a:t>
            </a:r>
            <a:endParaRPr lang="pt-PT" dirty="0" smtClean="0"/>
          </a:p>
          <a:p>
            <a:r>
              <a:rPr lang="pt-PT" dirty="0" err="1" smtClean="0"/>
              <a:t>Trends</a:t>
            </a:r>
            <a:endParaRPr lang="pt-PT" dirty="0" smtClean="0"/>
          </a:p>
          <a:p>
            <a:r>
              <a:rPr lang="pt-PT" dirty="0" err="1" smtClean="0"/>
              <a:t>Types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Movement</a:t>
            </a:r>
            <a:endParaRPr lang="pt-PT" dirty="0" smtClean="0"/>
          </a:p>
          <a:p>
            <a:r>
              <a:rPr lang="pt-PT" dirty="0" err="1" smtClean="0"/>
              <a:t>Forced</a:t>
            </a:r>
            <a:r>
              <a:rPr lang="pt-PT" dirty="0" smtClean="0"/>
              <a:t> </a:t>
            </a:r>
            <a:r>
              <a:rPr lang="pt-PT" dirty="0" err="1" smtClean="0"/>
              <a:t>vs</a:t>
            </a:r>
            <a:r>
              <a:rPr lang="pt-PT" dirty="0" smtClean="0"/>
              <a:t> </a:t>
            </a:r>
            <a:r>
              <a:rPr lang="pt-PT" dirty="0" err="1" smtClean="0"/>
              <a:t>Voluntary</a:t>
            </a:r>
            <a:endParaRPr lang="pt-PT" dirty="0" smtClean="0"/>
          </a:p>
          <a:p>
            <a:r>
              <a:rPr lang="pt-PT" dirty="0" err="1" smtClean="0"/>
              <a:t>Brain</a:t>
            </a:r>
            <a:r>
              <a:rPr lang="pt-PT" dirty="0" smtClean="0"/>
              <a:t> </a:t>
            </a:r>
            <a:r>
              <a:rPr lang="pt-PT" dirty="0" err="1" smtClean="0"/>
              <a:t>Drain</a:t>
            </a:r>
            <a:endParaRPr lang="pt-PT" dirty="0" smtClean="0"/>
          </a:p>
          <a:p>
            <a:r>
              <a:rPr lang="pt-PT" dirty="0" err="1" smtClean="0"/>
              <a:t>Ethnical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Social</a:t>
            </a:r>
          </a:p>
          <a:p>
            <a:r>
              <a:rPr lang="pt-PT" dirty="0" err="1" smtClean="0"/>
              <a:t>Internal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External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22450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66</Words>
  <Application>Microsoft Office PowerPoint</Application>
  <PresentationFormat>On-screen Show (4:3)</PresentationFormat>
  <Paragraphs>28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Social Change</vt:lpstr>
      <vt:lpstr>Population</vt:lpstr>
      <vt:lpstr>PowerPoint Presentation</vt:lpstr>
      <vt:lpstr>PowerPoint Presentation</vt:lpstr>
      <vt:lpstr>Demography</vt:lpstr>
      <vt:lpstr>PowerPoint Presentation</vt:lpstr>
      <vt:lpstr>PowerPoint Presentation</vt:lpstr>
      <vt:lpstr>Age Pyramids</vt:lpstr>
      <vt:lpstr>Migrations</vt:lpstr>
      <vt:lpstr>PowerPoint Presentation</vt:lpstr>
      <vt:lpstr>PowerPoint Presentation</vt:lpstr>
      <vt:lpstr>Population Growth</vt:lpstr>
      <vt:lpstr>PowerPoint Presentation</vt:lpstr>
      <vt:lpstr>Malthus</vt:lpstr>
      <vt:lpstr>PowerPoint Presentation</vt:lpstr>
      <vt:lpstr>Demographic Transition</vt:lpstr>
      <vt:lpstr>Demographic Theories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Urbanization</vt:lpstr>
      <vt:lpstr>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Capture Fisheries</vt:lpstr>
      <vt:lpstr>PowerPoint Presentation</vt:lpstr>
      <vt:lpstr>PowerPoint Presentation</vt:lpstr>
    </vt:vector>
  </TitlesOfParts>
  <Company>CIISEG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Change</dc:title>
  <dc:creator>rmarques</dc:creator>
  <cp:lastModifiedBy>Rafael Jorge Duarte Marques</cp:lastModifiedBy>
  <cp:revision>7</cp:revision>
  <dcterms:created xsi:type="dcterms:W3CDTF">2012-10-15T17:44:04Z</dcterms:created>
  <dcterms:modified xsi:type="dcterms:W3CDTF">2013-11-26T13:58:14Z</dcterms:modified>
</cp:coreProperties>
</file>